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B2BEC8-CBCA-4541-81CB-11FFC944975F}">
  <a:tblStyle styleId="{15B2BEC8-CBCA-4541-81CB-11FFC94497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578"/>
  </p:normalViewPr>
  <p:slideViewPr>
    <p:cSldViewPr snapToGrid="0">
      <p:cViewPr varScale="1">
        <p:scale>
          <a:sx n="92" d="100"/>
          <a:sy n="92" d="100"/>
        </p:scale>
        <p:origin x="168" y="4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f6048f6e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f6048f6e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4771975" y="2185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Daily Schedule Examples For Teachers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4572000" y="11336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816275" y="164538"/>
          <a:ext cx="7685200" cy="4839025"/>
        </p:xfrm>
        <a:graphic>
          <a:graphicData uri="http://schemas.openxmlformats.org/drawingml/2006/table">
            <a:tbl>
              <a:tblPr>
                <a:noFill/>
                <a:tableStyleId>{15B2BEC8-CBCA-4541-81CB-11FFC944975F}</a:tableStyleId>
              </a:tblPr>
              <a:tblGrid>
                <a:gridCol w="251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5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325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rgbClr val="073763"/>
                          </a:solidFill>
                        </a:rPr>
                        <a:t>MRS. MITCHELL DAILY SCHEDULE</a:t>
                      </a:r>
                      <a:endParaRPr sz="1300" b="1">
                        <a:solidFill>
                          <a:srgbClr val="073763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Block 1 - Algebra 2 Trig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   (8:15 - 9:50)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8:20 Synchronous Instruction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9:15 Online Student Support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5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Block 2 - Math Modeling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    (9:59 - 11:33)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10:15 Synchronous Instruction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11:00 Online Student Support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25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Block 3 - Algebra 2 Trig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    (11:33 - 1:47)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11:33 - 12:18 Teacher Lunch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12:20 Synchronous Instruction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1:00 Online Student Support 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1:30 - 2:30 Daily Office Hour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2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Block 4 - Planning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    (1:52 - 3:27)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chemeClr val="lt1"/>
                          </a:solidFill>
                        </a:rPr>
                        <a:t>Planning</a:t>
                      </a:r>
                      <a:endParaRPr sz="15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1000">
                <a:tc gridSpan="4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* </a:t>
                      </a:r>
                      <a:r>
                        <a:rPr lang="en" sz="1700">
                          <a:solidFill>
                            <a:schemeClr val="lt1"/>
                          </a:solidFill>
                        </a:rPr>
                        <a:t>One day per week, small group instruction will replace block’s online student support in each block.  </a:t>
                      </a:r>
                      <a:endParaRPr sz="1700">
                        <a:solidFill>
                          <a:schemeClr val="lt1"/>
                        </a:solidFill>
                      </a:endParaRPr>
                    </a:p>
                  </a:txBody>
                  <a:tcPr marL="63500" marR="63500" marT="63500" marB="63500"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Macintosh PowerPoint</Application>
  <PresentationFormat>On-screen Show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Daily Schedule Examples For Teachers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Schedule Examples For Teachers</dc:title>
  <cp:lastModifiedBy>Microsoft Office User</cp:lastModifiedBy>
  <cp:revision>1</cp:revision>
  <dcterms:modified xsi:type="dcterms:W3CDTF">2020-08-10T16:00:08Z</dcterms:modified>
</cp:coreProperties>
</file>